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49" r:id="rId2"/>
  </p:sldMasterIdLst>
  <p:notesMasterIdLst>
    <p:notesMasterId r:id="rId42"/>
  </p:notesMasterIdLst>
  <p:sldIdLst>
    <p:sldId id="256" r:id="rId3"/>
    <p:sldId id="257" r:id="rId4"/>
    <p:sldId id="258" r:id="rId5"/>
    <p:sldId id="259" r:id="rId6"/>
    <p:sldId id="276" r:id="rId7"/>
    <p:sldId id="260" r:id="rId8"/>
    <p:sldId id="269" r:id="rId9"/>
    <p:sldId id="271" r:id="rId10"/>
    <p:sldId id="272" r:id="rId11"/>
    <p:sldId id="273" r:id="rId12"/>
    <p:sldId id="274" r:id="rId13"/>
    <p:sldId id="275" r:id="rId14"/>
    <p:sldId id="277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299" r:id="rId36"/>
    <p:sldId id="300" r:id="rId37"/>
    <p:sldId id="301" r:id="rId38"/>
    <p:sldId id="302" r:id="rId39"/>
    <p:sldId id="303" r:id="rId40"/>
    <p:sldId id="268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FF33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25" autoAdjust="0"/>
    <p:restoredTop sz="94660"/>
  </p:normalViewPr>
  <p:slideViewPr>
    <p:cSldViewPr>
      <p:cViewPr varScale="1">
        <p:scale>
          <a:sx n="71" d="100"/>
          <a:sy n="71" d="100"/>
        </p:scale>
        <p:origin x="1302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44FAE1-562C-4CC1-8B36-503A29427BBE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9189414-1167-4029-806A-A4F86A322C21}">
      <dgm:prSet phldrT="[Texto]"/>
      <dgm:spPr/>
      <dgm:t>
        <a:bodyPr/>
        <a:lstStyle/>
        <a:p>
          <a:r>
            <a:rPr lang="pt-BR" dirty="0" smtClean="0"/>
            <a:t>VITOR PEREIRA</a:t>
          </a:r>
          <a:endParaRPr lang="pt-BR" dirty="0"/>
        </a:p>
      </dgm:t>
    </dgm:pt>
    <dgm:pt modelId="{54BE6FD7-C601-4744-8C7C-58A62B85E602}" type="parTrans" cxnId="{59127ADF-779D-4E27-8DA5-F0B4C17097A1}">
      <dgm:prSet/>
      <dgm:spPr/>
      <dgm:t>
        <a:bodyPr/>
        <a:lstStyle/>
        <a:p>
          <a:endParaRPr lang="pt-BR"/>
        </a:p>
      </dgm:t>
    </dgm:pt>
    <dgm:pt modelId="{E9255491-FF14-4D2C-B9D8-D94DF6DAF572}" type="sibTrans" cxnId="{59127ADF-779D-4E27-8DA5-F0B4C17097A1}">
      <dgm:prSet/>
      <dgm:spPr/>
      <dgm:t>
        <a:bodyPr/>
        <a:lstStyle/>
        <a:p>
          <a:endParaRPr lang="pt-BR"/>
        </a:p>
      </dgm:t>
    </dgm:pt>
    <dgm:pt modelId="{409A5B65-252D-42CB-8356-D47F43752F88}">
      <dgm:prSet phldrT="[Texto]"/>
      <dgm:spPr/>
      <dgm:t>
        <a:bodyPr/>
        <a:lstStyle/>
        <a:p>
          <a:r>
            <a:rPr lang="pt-BR" dirty="0" smtClean="0"/>
            <a:t>WALTER BALECO</a:t>
          </a:r>
          <a:endParaRPr lang="pt-BR" dirty="0"/>
        </a:p>
      </dgm:t>
    </dgm:pt>
    <dgm:pt modelId="{8CB4A7C6-F834-4A89-B601-3C02146C81AA}" type="parTrans" cxnId="{5B8D6B33-929E-45A9-89E8-9E2B07B0863C}">
      <dgm:prSet/>
      <dgm:spPr/>
      <dgm:t>
        <a:bodyPr/>
        <a:lstStyle/>
        <a:p>
          <a:endParaRPr lang="pt-BR"/>
        </a:p>
      </dgm:t>
    </dgm:pt>
    <dgm:pt modelId="{9CCC61BB-7A86-4F4A-99A0-CB2444392DE4}" type="sibTrans" cxnId="{5B8D6B33-929E-45A9-89E8-9E2B07B0863C}">
      <dgm:prSet/>
      <dgm:spPr/>
      <dgm:t>
        <a:bodyPr/>
        <a:lstStyle/>
        <a:p>
          <a:endParaRPr lang="pt-BR"/>
        </a:p>
      </dgm:t>
    </dgm:pt>
    <dgm:pt modelId="{C6ACEC2B-D724-4E49-9463-46C9CE96920C}" type="pres">
      <dgm:prSet presAssocID="{5244FAE1-562C-4CC1-8B36-503A29427BB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pt-BR"/>
        </a:p>
      </dgm:t>
    </dgm:pt>
    <dgm:pt modelId="{7A0CAA09-E5B0-40B9-9FEE-F483E6866450}" type="pres">
      <dgm:prSet presAssocID="{49189414-1167-4029-806A-A4F86A322C21}" presName="hierRoot1" presStyleCnt="0"/>
      <dgm:spPr/>
    </dgm:pt>
    <dgm:pt modelId="{1C03666B-2D54-4EA3-A3F8-353EBC005788}" type="pres">
      <dgm:prSet presAssocID="{49189414-1167-4029-806A-A4F86A322C21}" presName="composite" presStyleCnt="0"/>
      <dgm:spPr/>
    </dgm:pt>
    <dgm:pt modelId="{87E23D1E-DAC7-41DD-9EBF-A9B26B23D476}" type="pres">
      <dgm:prSet presAssocID="{49189414-1167-4029-806A-A4F86A322C21}" presName="image" presStyleLbl="node0" presStyleIdx="0" presStyleCnt="1" custLinFactNeighborX="-18598" custLinFactNeighborY="-268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pt-BR"/>
        </a:p>
      </dgm:t>
    </dgm:pt>
    <dgm:pt modelId="{84282F35-4FFD-4CF8-A06F-90FC68CB22AF}" type="pres">
      <dgm:prSet presAssocID="{49189414-1167-4029-806A-A4F86A322C21}" presName="text" presStyleLbl="revTx" presStyleIdx="0" presStyleCnt="2" custLinFactNeighborX="6658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F562C692-2016-4165-A540-D33BD08F72D6}" type="pres">
      <dgm:prSet presAssocID="{49189414-1167-4029-806A-A4F86A322C21}" presName="hierChild2" presStyleCnt="0"/>
      <dgm:spPr/>
    </dgm:pt>
    <dgm:pt modelId="{C5AF8B7F-0AA2-4066-AD60-F3241D881CB2}" type="pres">
      <dgm:prSet presAssocID="{8CB4A7C6-F834-4A89-B601-3C02146C81AA}" presName="Name10" presStyleLbl="parChTrans1D2" presStyleIdx="0" presStyleCnt="1"/>
      <dgm:spPr/>
      <dgm:t>
        <a:bodyPr/>
        <a:lstStyle/>
        <a:p>
          <a:endParaRPr lang="pt-BR"/>
        </a:p>
      </dgm:t>
    </dgm:pt>
    <dgm:pt modelId="{F6F48D94-AA27-483E-85A3-0973E1A89F9A}" type="pres">
      <dgm:prSet presAssocID="{409A5B65-252D-42CB-8356-D47F43752F88}" presName="hierRoot2" presStyleCnt="0"/>
      <dgm:spPr/>
    </dgm:pt>
    <dgm:pt modelId="{94A4A38C-443B-4F62-9AD6-FA7CCEE6633E}" type="pres">
      <dgm:prSet presAssocID="{409A5B65-252D-42CB-8356-D47F43752F88}" presName="composite2" presStyleCnt="0"/>
      <dgm:spPr/>
    </dgm:pt>
    <dgm:pt modelId="{42E86B98-5226-4DCE-ABDF-B9084665E7C5}" type="pres">
      <dgm:prSet presAssocID="{409A5B65-252D-42CB-8356-D47F43752F88}" presName="image2" presStyleLbl="node2" presStyleIdx="0" presStyleCnt="1" custLinFactNeighborX="-18598" custLinFactNeighborY="-242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pt-BR"/>
        </a:p>
      </dgm:t>
    </dgm:pt>
    <dgm:pt modelId="{1806EAC0-EBA6-4C5D-A7AA-41D088C57BB1}" type="pres">
      <dgm:prSet presAssocID="{409A5B65-252D-42CB-8356-D47F43752F88}" presName="text2" presStyleLbl="revTx" presStyleIdx="1" presStyleCnt="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366871D5-647F-4968-A084-A6A2FF263023}" type="pres">
      <dgm:prSet presAssocID="{409A5B65-252D-42CB-8356-D47F43752F88}" presName="hierChild3" presStyleCnt="0"/>
      <dgm:spPr/>
    </dgm:pt>
  </dgm:ptLst>
  <dgm:cxnLst>
    <dgm:cxn modelId="{A9CA421C-180D-43A6-AAFD-870253ECD442}" type="presOf" srcId="{49189414-1167-4029-806A-A4F86A322C21}" destId="{84282F35-4FFD-4CF8-A06F-90FC68CB22AF}" srcOrd="0" destOrd="0" presId="urn:microsoft.com/office/officeart/2009/layout/CirclePictureHierarchy"/>
    <dgm:cxn modelId="{F33E8DFC-4DC3-4FEC-BA47-A20490C58501}" type="presOf" srcId="{8CB4A7C6-F834-4A89-B601-3C02146C81AA}" destId="{C5AF8B7F-0AA2-4066-AD60-F3241D881CB2}" srcOrd="0" destOrd="0" presId="urn:microsoft.com/office/officeart/2009/layout/CirclePictureHierarchy"/>
    <dgm:cxn modelId="{9E314785-16DB-4D1A-B986-861CE9A6F97E}" type="presOf" srcId="{5244FAE1-562C-4CC1-8B36-503A29427BBE}" destId="{C6ACEC2B-D724-4E49-9463-46C9CE96920C}" srcOrd="0" destOrd="0" presId="urn:microsoft.com/office/officeart/2009/layout/CirclePictureHierarchy"/>
    <dgm:cxn modelId="{59127ADF-779D-4E27-8DA5-F0B4C17097A1}" srcId="{5244FAE1-562C-4CC1-8B36-503A29427BBE}" destId="{49189414-1167-4029-806A-A4F86A322C21}" srcOrd="0" destOrd="0" parTransId="{54BE6FD7-C601-4744-8C7C-58A62B85E602}" sibTransId="{E9255491-FF14-4D2C-B9D8-D94DF6DAF572}"/>
    <dgm:cxn modelId="{2070BE6C-BDB5-4D05-9805-3B78A7111861}" type="presOf" srcId="{409A5B65-252D-42CB-8356-D47F43752F88}" destId="{1806EAC0-EBA6-4C5D-A7AA-41D088C57BB1}" srcOrd="0" destOrd="0" presId="urn:microsoft.com/office/officeart/2009/layout/CirclePictureHierarchy"/>
    <dgm:cxn modelId="{5B8D6B33-929E-45A9-89E8-9E2B07B0863C}" srcId="{49189414-1167-4029-806A-A4F86A322C21}" destId="{409A5B65-252D-42CB-8356-D47F43752F88}" srcOrd="0" destOrd="0" parTransId="{8CB4A7C6-F834-4A89-B601-3C02146C81AA}" sibTransId="{9CCC61BB-7A86-4F4A-99A0-CB2444392DE4}"/>
    <dgm:cxn modelId="{49B006F0-8CC8-4D3A-BE0B-C7E4E2A5846D}" type="presParOf" srcId="{C6ACEC2B-D724-4E49-9463-46C9CE96920C}" destId="{7A0CAA09-E5B0-40B9-9FEE-F483E6866450}" srcOrd="0" destOrd="0" presId="urn:microsoft.com/office/officeart/2009/layout/CirclePictureHierarchy"/>
    <dgm:cxn modelId="{243187E0-CB38-4AA0-8F45-1D1B480B8555}" type="presParOf" srcId="{7A0CAA09-E5B0-40B9-9FEE-F483E6866450}" destId="{1C03666B-2D54-4EA3-A3F8-353EBC005788}" srcOrd="0" destOrd="0" presId="urn:microsoft.com/office/officeart/2009/layout/CirclePictureHierarchy"/>
    <dgm:cxn modelId="{3746AFCA-0348-432E-9A64-2356DA06E847}" type="presParOf" srcId="{1C03666B-2D54-4EA3-A3F8-353EBC005788}" destId="{87E23D1E-DAC7-41DD-9EBF-A9B26B23D476}" srcOrd="0" destOrd="0" presId="urn:microsoft.com/office/officeart/2009/layout/CirclePictureHierarchy"/>
    <dgm:cxn modelId="{3542F5DC-639D-45F2-B15D-A21DF38EBBD8}" type="presParOf" srcId="{1C03666B-2D54-4EA3-A3F8-353EBC005788}" destId="{84282F35-4FFD-4CF8-A06F-90FC68CB22AF}" srcOrd="1" destOrd="0" presId="urn:microsoft.com/office/officeart/2009/layout/CirclePictureHierarchy"/>
    <dgm:cxn modelId="{9ABEEDE1-4CEA-4B34-92BE-96BE0AAE172A}" type="presParOf" srcId="{7A0CAA09-E5B0-40B9-9FEE-F483E6866450}" destId="{F562C692-2016-4165-A540-D33BD08F72D6}" srcOrd="1" destOrd="0" presId="urn:microsoft.com/office/officeart/2009/layout/CirclePictureHierarchy"/>
    <dgm:cxn modelId="{AFF82370-23E6-4C96-9D0A-D8782BF6C49C}" type="presParOf" srcId="{F562C692-2016-4165-A540-D33BD08F72D6}" destId="{C5AF8B7F-0AA2-4066-AD60-F3241D881CB2}" srcOrd="0" destOrd="0" presId="urn:microsoft.com/office/officeart/2009/layout/CirclePictureHierarchy"/>
    <dgm:cxn modelId="{E8A039D8-86FC-402E-B64A-CEA1FDB728BC}" type="presParOf" srcId="{F562C692-2016-4165-A540-D33BD08F72D6}" destId="{F6F48D94-AA27-483E-85A3-0973E1A89F9A}" srcOrd="1" destOrd="0" presId="urn:microsoft.com/office/officeart/2009/layout/CirclePictureHierarchy"/>
    <dgm:cxn modelId="{D69971E4-8F58-4BFD-8031-02AD9CE7934F}" type="presParOf" srcId="{F6F48D94-AA27-483E-85A3-0973E1A89F9A}" destId="{94A4A38C-443B-4F62-9AD6-FA7CCEE6633E}" srcOrd="0" destOrd="0" presId="urn:microsoft.com/office/officeart/2009/layout/CirclePictureHierarchy"/>
    <dgm:cxn modelId="{CFAC8A3D-3CA6-400A-ADB9-0B202ACF3B92}" type="presParOf" srcId="{94A4A38C-443B-4F62-9AD6-FA7CCEE6633E}" destId="{42E86B98-5226-4DCE-ABDF-B9084665E7C5}" srcOrd="0" destOrd="0" presId="urn:microsoft.com/office/officeart/2009/layout/CirclePictureHierarchy"/>
    <dgm:cxn modelId="{F3821157-7FBE-4DE3-8E7C-873569FE6B8D}" type="presParOf" srcId="{94A4A38C-443B-4F62-9AD6-FA7CCEE6633E}" destId="{1806EAC0-EBA6-4C5D-A7AA-41D088C57BB1}" srcOrd="1" destOrd="0" presId="urn:microsoft.com/office/officeart/2009/layout/CirclePictureHierarchy"/>
    <dgm:cxn modelId="{96CE7594-D1B1-4DC5-9D56-DCDD232E9A3B}" type="presParOf" srcId="{F6F48D94-AA27-483E-85A3-0973E1A89F9A}" destId="{366871D5-647F-4968-A084-A6A2FF263023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AF8B7F-0AA2-4066-AD60-F3241D881CB2}">
      <dsp:nvSpPr>
        <dsp:cNvPr id="0" name=""/>
        <dsp:cNvSpPr/>
      </dsp:nvSpPr>
      <dsp:spPr>
        <a:xfrm>
          <a:off x="1908014" y="1913162"/>
          <a:ext cx="91440" cy="6071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0717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E23D1E-DAC7-41DD-9EBF-A9B26B23D476}">
      <dsp:nvSpPr>
        <dsp:cNvPr id="0" name=""/>
        <dsp:cNvSpPr/>
      </dsp:nvSpPr>
      <dsp:spPr>
        <a:xfrm>
          <a:off x="997152" y="0"/>
          <a:ext cx="1913162" cy="1913162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282F35-4FFD-4CF8-A06F-90FC68CB22AF}">
      <dsp:nvSpPr>
        <dsp:cNvPr id="0" name=""/>
        <dsp:cNvSpPr/>
      </dsp:nvSpPr>
      <dsp:spPr>
        <a:xfrm>
          <a:off x="3457192" y="46104"/>
          <a:ext cx="2869743" cy="19131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5300" kern="1200" dirty="0" smtClean="0"/>
            <a:t>VITOR PEREIRA</a:t>
          </a:r>
          <a:endParaRPr lang="pt-BR" sz="5300" kern="1200" dirty="0"/>
        </a:p>
      </dsp:txBody>
      <dsp:txXfrm>
        <a:off x="3457192" y="46104"/>
        <a:ext cx="2869743" cy="1913162"/>
      </dsp:txXfrm>
    </dsp:sp>
    <dsp:sp modelId="{42E86B98-5226-4DCE-ABDF-B9084665E7C5}">
      <dsp:nvSpPr>
        <dsp:cNvPr id="0" name=""/>
        <dsp:cNvSpPr/>
      </dsp:nvSpPr>
      <dsp:spPr>
        <a:xfrm>
          <a:off x="997152" y="2520340"/>
          <a:ext cx="1913162" cy="1913162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06EAC0-EBA6-4C5D-A7AA-41D088C57BB1}">
      <dsp:nvSpPr>
        <dsp:cNvPr id="0" name=""/>
        <dsp:cNvSpPr/>
      </dsp:nvSpPr>
      <dsp:spPr>
        <a:xfrm>
          <a:off x="3266125" y="2561913"/>
          <a:ext cx="2869743" cy="19131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5300" kern="1200" dirty="0" smtClean="0"/>
            <a:t>WALTER BALECO</a:t>
          </a:r>
          <a:endParaRPr lang="pt-BR" sz="5300" kern="1200" dirty="0"/>
        </a:p>
      </dsp:txBody>
      <dsp:txXfrm>
        <a:off x="3266125" y="2561913"/>
        <a:ext cx="2869743" cy="19131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6E77D3-348A-4942-B560-57A4A3361A1A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50722-724F-46EF-9CB6-AA4C2D1FDBF9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55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50722-724F-46EF-9CB6-AA4C2D1FDBF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473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"/>
            <a:ext cx="7315200" cy="1219200"/>
          </a:xfrm>
        </p:spPr>
        <p:txBody>
          <a:bodyPr/>
          <a:lstStyle>
            <a:lvl1pPr>
              <a:defRPr b="1" cap="none" spc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</a:defRPr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9400" y="1295400"/>
            <a:ext cx="6324600" cy="7620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en-US" sz="3600" b="0" kern="12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72400" y="274638"/>
            <a:ext cx="13716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70866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54FBA-9AA8-4D2D-ACCF-8D91B1E50766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7F2DB-5954-4B07-AA42-382F92989D2C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7" name="Picture 6" descr="Microsoft_2007__TXT_04 cop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11" descr="Microsoft_2007__TXT_04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Freeform 12"/>
          <p:cNvSpPr/>
          <p:nvPr userDrawn="1"/>
        </p:nvSpPr>
        <p:spPr>
          <a:xfrm>
            <a:off x="0" y="1219200"/>
            <a:ext cx="9144000" cy="5513832"/>
          </a:xfrm>
          <a:custGeom>
            <a:avLst/>
            <a:gdLst>
              <a:gd name="connsiteX0" fmla="*/ 0 w 9144000"/>
              <a:gd name="connsiteY0" fmla="*/ 0 h 5285232"/>
              <a:gd name="connsiteX1" fmla="*/ 9144000 w 9144000"/>
              <a:gd name="connsiteY1" fmla="*/ 0 h 5285232"/>
              <a:gd name="connsiteX2" fmla="*/ 9144000 w 9144000"/>
              <a:gd name="connsiteY2" fmla="*/ 5285232 h 5285232"/>
              <a:gd name="connsiteX3" fmla="*/ 0 w 9144000"/>
              <a:gd name="connsiteY3" fmla="*/ 5285232 h 5285232"/>
              <a:gd name="connsiteX4" fmla="*/ 0 w 9144000"/>
              <a:gd name="connsiteY4" fmla="*/ 0 h 5285232"/>
              <a:gd name="connsiteX0" fmla="*/ 0 w 9144000"/>
              <a:gd name="connsiteY0" fmla="*/ 19050 h 5304282"/>
              <a:gd name="connsiteX1" fmla="*/ 4114800 w 9144000"/>
              <a:gd name="connsiteY1" fmla="*/ 0 h 5304282"/>
              <a:gd name="connsiteX2" fmla="*/ 9144000 w 9144000"/>
              <a:gd name="connsiteY2" fmla="*/ 19050 h 5304282"/>
              <a:gd name="connsiteX3" fmla="*/ 9144000 w 9144000"/>
              <a:gd name="connsiteY3" fmla="*/ 5304282 h 5304282"/>
              <a:gd name="connsiteX4" fmla="*/ 0 w 9144000"/>
              <a:gd name="connsiteY4" fmla="*/ 5304282 h 5304282"/>
              <a:gd name="connsiteX5" fmla="*/ 0 w 9144000"/>
              <a:gd name="connsiteY5" fmla="*/ 19050 h 5304282"/>
              <a:gd name="connsiteX0" fmla="*/ 0 w 9144000"/>
              <a:gd name="connsiteY0" fmla="*/ 2286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2286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513832">
                <a:moveTo>
                  <a:pt x="0" y="76200"/>
                </a:moveTo>
                <a:cubicBezTo>
                  <a:pt x="0" y="34925"/>
                  <a:pt x="1490663" y="227013"/>
                  <a:pt x="4114800" y="209550"/>
                </a:cubicBezTo>
                <a:cubicBezTo>
                  <a:pt x="7791451" y="168275"/>
                  <a:pt x="7467600" y="69850"/>
                  <a:pt x="9144000" y="0"/>
                </a:cubicBezTo>
                <a:lnTo>
                  <a:pt x="9144000" y="5513832"/>
                </a:lnTo>
                <a:lnTo>
                  <a:pt x="0" y="5513832"/>
                </a:lnTo>
                <a:lnTo>
                  <a:pt x="0" y="76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icrosoft_2007__TXT_04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0"/>
            <a:ext cx="715267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 descr="Microsoft_2007__TXT_04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2D2C5A08-E9E8-4D04-80E3-2F369B8ACA2D}" type="datetimeFigureOut">
              <a:rPr lang="en-US" smtClean="0"/>
              <a:pPr/>
              <a:t>10/28/2014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AE90A60-EEB9-49D0-98B7-E5351412E80A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64" r:id="rId4"/>
    <p:sldLayoutId id="2147483853" r:id="rId5"/>
    <p:sldLayoutId id="214748386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lang="en-US" sz="4400" b="1" kern="1200" cap="none" spc="0" smtClean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bg1"/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  <a:reflection blurRad="6350" stA="55000" endA="300" endPos="45500" dir="5400000" sy="-100000" algn="bl" rotWithShape="0"/>
          </a:effectLst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EASY ENGLISH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9344" y="2132856"/>
            <a:ext cx="5904656" cy="1554088"/>
          </a:xfrm>
        </p:spPr>
        <p:txBody>
          <a:bodyPr/>
          <a:lstStyle/>
          <a:p>
            <a:r>
              <a:rPr lang="en-US" sz="4800" dirty="0" smtClean="0"/>
              <a:t>SIMPLIFICANDO </a:t>
            </a:r>
          </a:p>
          <a:p>
            <a:r>
              <a:rPr lang="en-US" sz="4800" dirty="0" smtClean="0"/>
              <a:t>O APRENDIZADO</a:t>
            </a:r>
            <a:endParaRPr lang="en-US" sz="48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Lemon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Limão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Modern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Moderno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Universe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Universo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Minimun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Mínimo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090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Restaurant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Restaurante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Tragedy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Tragédia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Sport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Esporte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Stadium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Estádio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51024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Taxi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Táxi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Zero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Zero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Dance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Dança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Economic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Econômico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5865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2555776" y="2420888"/>
            <a:ext cx="5432479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66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Palavras Semelhantes</a:t>
            </a:r>
            <a:endParaRPr lang="pt-BR" sz="66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3126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Telegram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Telegrama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Art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Arte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Control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Controle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Cord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Corda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8595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List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Lista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Art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Arte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Part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Parte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Acid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Ácido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918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Form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Forma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Limit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Limite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Plant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Planta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Solid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Sólido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77445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Dependent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Dependente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Elastic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Elástico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Liquid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Líquido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Frequent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Frequente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7727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Instrument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Instrumento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Secret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Secreto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Present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Presente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Protest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Protesto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459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Violent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Violento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Argument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Argumento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Important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Importante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Not</a:t>
            </a:r>
            <a:r>
              <a:rPr lang="pt-BR" sz="4000" dirty="0" smtClean="0">
                <a:latin typeface="Bubblegum Sans" panose="02000506000000020004" pitchFamily="50" charset="0"/>
              </a:rPr>
              <a:t> 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Não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715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1143000"/>
          </a:xfrm>
        </p:spPr>
        <p:txBody>
          <a:bodyPr>
            <a:noAutofit/>
          </a:bodyPr>
          <a:lstStyle/>
          <a:p>
            <a:r>
              <a:rPr lang="pt-BR" sz="3200" dirty="0" smtClean="0"/>
              <a:t>COMO APRENDER VÁRIAS PALAVRAS EM INGLÊS EM ALGUNS MINUTOS </a:t>
            </a:r>
            <a:endParaRPr lang="pt-BR" sz="3200" dirty="0"/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132856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252978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Use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Uso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Note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Nota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Copy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Cópia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Soup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Sopa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3940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Salt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Sal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Order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Ordem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Fruit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Fruta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Offer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Oferta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5519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Nerver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Nervo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Verse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Verso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Plate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Prato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North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Norte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454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Minute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Minuto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Family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Família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Effect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Efeito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System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Sistema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172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Prison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Prisão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Elastic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Elástico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Liquid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Líquido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Frequent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Frequente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9663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2555776" y="2276872"/>
            <a:ext cx="5432479" cy="313932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66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Palavras terminas em</a:t>
            </a:r>
          </a:p>
          <a:p>
            <a:pPr algn="ctr"/>
            <a:r>
              <a:rPr lang="pt-BR" sz="66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“</a:t>
            </a:r>
            <a:r>
              <a:rPr lang="pt-BR" sz="6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</a:t>
            </a:r>
            <a:r>
              <a:rPr lang="pt-BR" sz="6600" b="1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y</a:t>
            </a:r>
            <a:r>
              <a:rPr lang="pt-BR" sz="66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”</a:t>
            </a:r>
            <a:endParaRPr lang="pt-BR" sz="66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035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Clear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Claro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Clearly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Claramente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Cruel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Cruel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Cruelly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Cruelmente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874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Year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Ano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>
                <a:latin typeface="Bubblegum Sans" panose="02000506000000020004" pitchFamily="50" charset="0"/>
              </a:rPr>
              <a:t>Y</a:t>
            </a:r>
            <a:r>
              <a:rPr lang="pt-BR" sz="4000" dirty="0" err="1" smtClean="0">
                <a:latin typeface="Bubblegum Sans" panose="02000506000000020004" pitchFamily="50" charset="0"/>
              </a:rPr>
              <a:t>early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Anualmente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Rough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>
                <a:solidFill>
                  <a:srgbClr val="FFC000"/>
                </a:solidFill>
                <a:latin typeface="Bubblegum Sans" panose="02000506000000020004" pitchFamily="50" charset="0"/>
              </a:rPr>
              <a:t>Á</a:t>
            </a: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spero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Roughly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Asperamente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230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Solid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Sólido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Solidly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Solidamente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Day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Dia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Daily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Diariamente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32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Cold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Frio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Coldly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Friamente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Open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Aberto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Openly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Abertamente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1980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BASTA UTILIZARMOS UMA TÉCNICA MUITO INTERESSANTE.</a:t>
            </a:r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1371335" y="2939851"/>
            <a:ext cx="73154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ESTÁ CERTO DISSO?</a:t>
            </a:r>
            <a:endParaRPr lang="pt-B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20555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Quick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Rápido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Quickly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Rapidamente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Violent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Violento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Violently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Violentamente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4714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Bright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Brilhante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Brightly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Brilhantemente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Narrow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Estreito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Narrowly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Estreitamente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266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Normal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Normal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Normally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Normalmente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Possible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Possível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Possibly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Possivelmente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8294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Secret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Segredo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Secretly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Secretamente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Smooth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Suave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Smoothly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Suavemente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041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Strong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Forte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Strongly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Fortemente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Delicate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Delicado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Delicately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Delicadamente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455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Frequent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Frequente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Frequently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Frequentemente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Separate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Separado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Separately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Separadamente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846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Wise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Sábio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Wisely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Sabiamente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Free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Livre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Freely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Livremente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565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483768" y="1988840"/>
            <a:ext cx="4968552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Private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Privado, Particular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2483768" y="4077072"/>
            <a:ext cx="5832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Privately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Privadamente, Particularmente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125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SUVACO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0314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ALUNOS – (</a:t>
            </a:r>
            <a:r>
              <a:rPr lang="pt-BR" dirty="0" err="1" smtClean="0"/>
              <a:t>Teachers</a:t>
            </a:r>
            <a:r>
              <a:rPr lang="pt-BR" dirty="0" smtClean="0"/>
              <a:t>)</a:t>
            </a:r>
            <a:endParaRPr lang="pt-BR" dirty="0"/>
          </a:p>
        </p:txBody>
      </p:sp>
      <p:graphicFrame>
        <p:nvGraphicFramePr>
          <p:cNvPr id="4" name="Espaço Reservado para Conteú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5930245"/>
              </p:ext>
            </p:extLst>
          </p:nvPr>
        </p:nvGraphicFramePr>
        <p:xfrm>
          <a:off x="1331640" y="1556792"/>
          <a:ext cx="7488832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155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VAMOS VER COMO ISSO FUNCIONA</a:t>
            </a:r>
            <a:endParaRPr lang="pt-BR" dirty="0"/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1547664" y="1988840"/>
            <a:ext cx="7596336" cy="33123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sz="4000" dirty="0" smtClean="0">
                <a:solidFill>
                  <a:schemeClr val="tx1"/>
                </a:solidFill>
              </a:rPr>
              <a:t>Iremos utilizar palavras que sejam iguais, parecidas ou     sejam bem próximas em inglês e português.</a:t>
            </a:r>
            <a:endParaRPr lang="pt-BR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0557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2915816" y="2348880"/>
            <a:ext cx="5432479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66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Palavras internacionais</a:t>
            </a:r>
            <a:endParaRPr lang="pt-BR" sz="66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035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President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Presidente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Professor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Professor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Bank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Banco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latin typeface="Bubblegum Sans" panose="02000506000000020004" pitchFamily="50" charset="0"/>
              </a:rPr>
              <a:t>Buffet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Bufê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8007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Cable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Cabo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Calendar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calendário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>
                <a:latin typeface="Bubblegum Sans" panose="02000506000000020004" pitchFamily="50" charset="0"/>
              </a:rPr>
              <a:t>C</a:t>
            </a:r>
            <a:r>
              <a:rPr lang="pt-BR" sz="4000" dirty="0" err="1" smtClean="0">
                <a:latin typeface="Bubblegum Sans" panose="02000506000000020004" pitchFamily="50" charset="0"/>
              </a:rPr>
              <a:t>aravan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Caravana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Nicotine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Nicotina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7704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Element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Elemento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Geography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Geografia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Arithmetic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Aritmética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Geometry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Geometria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964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21687" y="1628800"/>
            <a:ext cx="2746648" cy="13681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Automobile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Automóvel</a:t>
            </a:r>
          </a:p>
          <a:p>
            <a:pPr marL="0" indent="0">
              <a:buNone/>
            </a:pPr>
            <a:endParaRPr lang="pt-BR" dirty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5803468" y="162880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Telegraph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Telégrafo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621687" y="4116125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Telephone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Telefone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803468" y="4149080"/>
            <a:ext cx="2746648" cy="13681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pt-BR" sz="4000" dirty="0" err="1" smtClean="0">
                <a:latin typeface="Bubblegum Sans" panose="02000506000000020004" pitchFamily="50" charset="0"/>
              </a:rPr>
              <a:t>Program</a:t>
            </a:r>
            <a:endParaRPr lang="pt-BR" dirty="0" smtClean="0">
              <a:latin typeface="Bubblegum Sans" panose="02000506000000020004" pitchFamily="50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pt-BR" sz="4000" dirty="0" smtClean="0">
                <a:solidFill>
                  <a:srgbClr val="FFC000"/>
                </a:solidFill>
                <a:latin typeface="Bubblegum Sans" panose="02000506000000020004" pitchFamily="50" charset="0"/>
              </a:rPr>
              <a:t>Programa</a:t>
            </a:r>
          </a:p>
          <a:p>
            <a:pPr marL="0" indent="0">
              <a:buFont typeface="Arial" pitchFamily="34" charset="0"/>
              <a:buNone/>
            </a:pPr>
            <a:endParaRPr lang="pt-BR" dirty="0" smtClean="0">
              <a:latin typeface="Bubblegum Sans" panose="02000506000000020004" pitchFamily="50" charset="0"/>
            </a:endParaRPr>
          </a:p>
          <a:p>
            <a:endParaRPr lang="pt-BR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33872" y="67269"/>
            <a:ext cx="6876256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pt-BR" dirty="0" smtClean="0"/>
              <a:t>EASY ENGLISH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652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PP_XBUSI_TXT_Big_Business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9B383C3-4CF4-42BB-A93F-E940D6CF52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Modelo de design de grande empresa</Template>
  <TotalTime>0</TotalTime>
  <Words>376</Words>
  <Application>Microsoft Office PowerPoint</Application>
  <PresentationFormat>Apresentação na tela (4:3)</PresentationFormat>
  <Paragraphs>287</Paragraphs>
  <Slides>39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39</vt:i4>
      </vt:variant>
    </vt:vector>
  </HeadingPairs>
  <TitlesOfParts>
    <vt:vector size="43" baseType="lpstr">
      <vt:lpstr>Arial</vt:lpstr>
      <vt:lpstr>Bubblegum Sans</vt:lpstr>
      <vt:lpstr>Calibri</vt:lpstr>
      <vt:lpstr>PPP_XBUSI_TXT_Big_Business</vt:lpstr>
      <vt:lpstr>EASY ENGLISH</vt:lpstr>
      <vt:lpstr>COMO APRENDER VÁRIAS PALAVRAS EM INGLÊS EM ALGUNS MINUTOS </vt:lpstr>
      <vt:lpstr>Apresentação do PowerPoint</vt:lpstr>
      <vt:lpstr>VAMOS VER COMO ISSO FUNCIONA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ALUNOS – (Teachers)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2014-10-20T12:33:57Z</dcterms:created>
  <dcterms:modified xsi:type="dcterms:W3CDTF">2014-10-28T19:43:01Z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TC102413829990</vt:lpwstr>
  </property>
</Properties>
</file>

<file path=docProps/thumbnail.jpeg>
</file>